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54"/>
  </p:normalViewPr>
  <p:slideViewPr>
    <p:cSldViewPr snapToGrid="0" snapToObjects="1">
      <p:cViewPr varScale="1">
        <p:scale>
          <a:sx n="99" d="100"/>
          <a:sy n="99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3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1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1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334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9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1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4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02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8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4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2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5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9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1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25D913-B3E6-A84F-A036-F665ED80ABAF}" type="datetimeFigureOut">
              <a:rPr lang="en-US" smtClean="0"/>
              <a:t>12/27/20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35ADD-710B-2240-8CFE-7AC5BBA8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69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30F5B-EA66-EA4B-B3C4-3912A2EAF9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ruzh" pitchFamily="2" charset="0"/>
              </a:rPr>
              <a:t>MONSTA CREATION!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12BE0-CC2B-8C4E-A32C-4A39CE6293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Art Lesson - Fall 2020</a:t>
            </a:r>
          </a:p>
        </p:txBody>
      </p:sp>
    </p:spTree>
    <p:extLst>
      <p:ext uri="{BB962C8B-B14F-4D97-AF65-F5344CB8AC3E}">
        <p14:creationId xmlns:p14="http://schemas.microsoft.com/office/powerpoint/2010/main" val="136727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038E3D-C6EA-B14E-BFB7-2EE0B69C6A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6500" y="4196084"/>
            <a:ext cx="2669059" cy="2413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D5B3A-E9EF-9B4D-A2D7-C1F69C7E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53C2-5849-764D-9AE0-771268F7A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46945"/>
            <a:ext cx="8946541" cy="4195481"/>
          </a:xfrm>
        </p:spPr>
        <p:txBody>
          <a:bodyPr/>
          <a:lstStyle/>
          <a:p>
            <a:r>
              <a:rPr lang="en-US" dirty="0"/>
              <a:t>The concepts of monsters existed all the way back.</a:t>
            </a:r>
          </a:p>
          <a:p>
            <a:r>
              <a:rPr lang="en-US" dirty="0"/>
              <a:t>In the Medieval Ages, Monsters art are to remind people to be good people so they would end up going to hell.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779E5-422E-C749-BCD0-883ACEE783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423" y="2616897"/>
            <a:ext cx="2078820" cy="1384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C2DACF-BD11-7443-AA29-9F8B983B0D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464" y="2867977"/>
            <a:ext cx="2127413" cy="1328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3D0B65-AA4B-8641-AC47-4432F112E7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440" y="3047475"/>
            <a:ext cx="3036830" cy="3560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29D595-E1B9-A446-BF5F-EC44992ABD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99" y="4389342"/>
            <a:ext cx="4659942" cy="22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0D38-60B1-BF42-BA27-78F0CE0F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5FCF1-E125-6F47-B58A-740C5B1D7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61401"/>
            <a:ext cx="8946541" cy="4195481"/>
          </a:xfrm>
        </p:spPr>
        <p:txBody>
          <a:bodyPr/>
          <a:lstStyle/>
          <a:p>
            <a:r>
              <a:rPr lang="en-US" dirty="0"/>
              <a:t>Nowadays, especially in Entertainment, Monsters transforms into a variety of things. Some are still scary, but others are cute and funny.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67607-0134-FA45-BD7C-5D501CAFCF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838" y="2674476"/>
            <a:ext cx="2940908" cy="2975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59596F-BF6D-0F4E-9AB9-D6B8583C0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8651" y="2674476"/>
            <a:ext cx="3831987" cy="2980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76CE4-403F-804E-9CD4-E27E19B0D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24" y="2674476"/>
            <a:ext cx="2844137" cy="2942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A38D9E-903C-9242-85DB-1054340206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460" y="3759142"/>
            <a:ext cx="2822099" cy="2971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81B777-457E-0344-89C8-185AF34055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009" y="3759142"/>
            <a:ext cx="3218754" cy="30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3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CFB9-6BC0-F545-8642-2184E1BF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2F599-30A9-B842-99C2-3FE4E62A5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645145"/>
            <a:ext cx="3962957" cy="4195481"/>
          </a:xfrm>
        </p:spPr>
        <p:txBody>
          <a:bodyPr/>
          <a:lstStyle/>
          <a:p>
            <a:r>
              <a:rPr lang="en-US" dirty="0"/>
              <a:t>To make a believable Monster or any character, artists need start with a character design.</a:t>
            </a:r>
          </a:p>
          <a:p>
            <a:r>
              <a:rPr lang="en-US" dirty="0"/>
              <a:t>This helps lay out the characters’ looks and personalities</a:t>
            </a:r>
          </a:p>
          <a:p>
            <a:pPr lvl="1"/>
            <a:r>
              <a:rPr lang="en-US" dirty="0"/>
              <a:t>Shapes, lines, and color all helps to formulate that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4F862-5EF2-C04F-8129-26066313C1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472" y="2052918"/>
            <a:ext cx="6089980" cy="39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3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0DC2-425D-CF43-BF51-C3C26768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- Pixar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0A11F-093E-A148-B458-96D3A2A97B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511" y="3381270"/>
            <a:ext cx="5405122" cy="3240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A4867A-D08B-4743-8539-329CCC2C08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83" y="1309816"/>
            <a:ext cx="5987128" cy="3057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A0E9CB-F462-4741-978A-D353B378D5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092" y="4205696"/>
            <a:ext cx="2440812" cy="24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3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2EEE60-9A5F-454A-B676-3D62CEA3B3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350" y="353596"/>
            <a:ext cx="4493796" cy="3091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41529-D851-F746-AEC4-01B0F35E7A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0081" y="3788774"/>
            <a:ext cx="5555526" cy="280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CE3D3-A506-444D-A880-11561A724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31" y="3405777"/>
            <a:ext cx="5110892" cy="318919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6369E-DC83-444C-AE3B-EBF0BAEA50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1" y="353596"/>
            <a:ext cx="5409854" cy="283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CC15-9B83-0347-9AC9-653775FE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906-6CC8-524A-9E99-31CD20EF2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09952"/>
            <a:ext cx="8946541" cy="4195481"/>
          </a:xfrm>
        </p:spPr>
        <p:txBody>
          <a:bodyPr/>
          <a:lstStyle/>
          <a:p>
            <a:r>
              <a:rPr lang="en-US" dirty="0"/>
              <a:t>PT 1: Character Design</a:t>
            </a:r>
          </a:p>
          <a:p>
            <a:pPr lvl="1"/>
            <a:r>
              <a:rPr lang="en-US" dirty="0"/>
              <a:t>You will be making a front view, profile view, &amp; bottom view/three-quarters view of your character.</a:t>
            </a:r>
          </a:p>
          <a:p>
            <a:pPr lvl="1"/>
            <a:r>
              <a:rPr lang="en-US" dirty="0"/>
              <a:t>Character will be in color.</a:t>
            </a:r>
          </a:p>
          <a:p>
            <a:r>
              <a:rPr lang="en-US" dirty="0"/>
              <a:t>PT 2: Plushie</a:t>
            </a:r>
          </a:p>
          <a:p>
            <a:pPr lvl="1"/>
            <a:r>
              <a:rPr lang="en-US" dirty="0"/>
              <a:t>You will be making a plushie based on the character design that you have created.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DEC1A-9B0D-7041-8BFD-E06752D6C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5031" y="4027721"/>
            <a:ext cx="3721444" cy="257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0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B0AC-EC44-644E-85A1-5791317C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Wendy Tsao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D77A3-BF46-2143-9BC9-81483009B4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57" y="1310627"/>
            <a:ext cx="4741436" cy="2604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DEF6DC-5EAA-9441-8ADF-51BF6359C0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239" y="1397126"/>
            <a:ext cx="5452227" cy="4071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EBC7B6-3BEA-7142-933A-A24ADFC7DA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670" y="4102442"/>
            <a:ext cx="3823223" cy="25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70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{66FE9979-C6DB-9E4A-A369-8FC5DF757B05}tf10001062</Template>
  <TotalTime>93</TotalTime>
  <Words>170</Words>
  <Application>Microsoft Macintosh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Bruzh</vt:lpstr>
      <vt:lpstr>Century Gothic</vt:lpstr>
      <vt:lpstr>Wingdings 3</vt:lpstr>
      <vt:lpstr>Ion</vt:lpstr>
      <vt:lpstr>MONSTA CREATION!</vt:lpstr>
      <vt:lpstr>Brief History</vt:lpstr>
      <vt:lpstr>Modern Times</vt:lpstr>
      <vt:lpstr>Character Design</vt:lpstr>
      <vt:lpstr>Examples - Pixar</vt:lpstr>
      <vt:lpstr>PowerPoint Presentation</vt:lpstr>
      <vt:lpstr>Assignment</vt:lpstr>
      <vt:lpstr>Wendy Tsao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MONSTA CREATION!</dc:title>
  <dc:creator>Donna Pham</dc:creator>
  <cp:lastModifiedBy>Laurie Gatlin</cp:lastModifiedBy>
  <cp:revision>10</cp:revision>
  <dcterms:created xsi:type="dcterms:W3CDTF">2020-12-15T06:20:17Z</dcterms:created>
  <dcterms:modified xsi:type="dcterms:W3CDTF">2020-12-28T03:35:07Z</dcterms:modified>
</cp:coreProperties>
</file>