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3"/>
  </p:notesMasterIdLst>
  <p:handoutMasterIdLst>
    <p:handoutMasterId r:id="rId14"/>
  </p:handoutMasterIdLst>
  <p:sldIdLst>
    <p:sldId id="267" r:id="rId5"/>
    <p:sldId id="278" r:id="rId6"/>
    <p:sldId id="279" r:id="rId7"/>
    <p:sldId id="280" r:id="rId8"/>
    <p:sldId id="281" r:id="rId9"/>
    <p:sldId id="282" r:id="rId10"/>
    <p:sldId id="269" r:id="rId11"/>
    <p:sldId id="283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599" autoAdjust="0"/>
  </p:normalViewPr>
  <p:slideViewPr>
    <p:cSldViewPr>
      <p:cViewPr varScale="1">
        <p:scale>
          <a:sx n="105" d="100"/>
          <a:sy n="105" d="100"/>
        </p:scale>
        <p:origin x="336" y="19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12/27/20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12/27/20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02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12/27/20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12/27/20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12/27/20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12/27/20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12/27/20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12/27/20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12/27/20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12/27/20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12/27/20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12/27/20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12/27/20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12/27/20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i="1" dirty="0"/>
              <a:t>Shrines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short introduction and history</a:t>
            </a: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What is a Shrine?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shrine is a holy or sacred site dedicated to a specific god, ancestor, hero, or similar figure of respect.</a:t>
            </a:r>
          </a:p>
          <a:p>
            <a:r>
              <a:rPr lang="en-US" dirty="0"/>
              <a:t> Often considered a place of worship. </a:t>
            </a:r>
          </a:p>
          <a:p>
            <a:r>
              <a:rPr lang="en-US" dirty="0"/>
              <a:t>Shrines contain idols, relics, or other such objects associated with the figure being venerated.</a:t>
            </a:r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635000"/>
          </a:xfrm>
        </p:spPr>
        <p:txBody>
          <a:bodyPr/>
          <a:lstStyle/>
          <a:p>
            <a:pPr algn="ctr"/>
            <a:r>
              <a:rPr lang="en-US" b="1" i="1" dirty="0"/>
              <a:t>Shrines Around the World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12" y="1905000"/>
            <a:ext cx="3924194" cy="2610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3812" y="1600200"/>
            <a:ext cx="2753678" cy="3271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539" y="1893277"/>
            <a:ext cx="3889022" cy="26105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5609" y="48122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Mexico: </a:t>
            </a:r>
            <a:r>
              <a:rPr lang="en-US" dirty="0" err="1"/>
              <a:t>Dia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Muertos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08612" y="5181600"/>
            <a:ext cx="2881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Tokyo: Inari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37612" y="4806406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India: Pooja Room</a:t>
            </a:r>
          </a:p>
        </p:txBody>
      </p:sp>
    </p:spTree>
    <p:extLst>
      <p:ext uri="{BB962C8B-B14F-4D97-AF65-F5344CB8AC3E}">
        <p14:creationId xmlns:p14="http://schemas.microsoft.com/office/powerpoint/2010/main" val="171184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863600"/>
          </a:xfrm>
        </p:spPr>
        <p:txBody>
          <a:bodyPr/>
          <a:lstStyle/>
          <a:p>
            <a:pPr algn="ctr"/>
            <a:r>
              <a:rPr lang="en-US" b="1" i="1" dirty="0"/>
              <a:t>Shrine &amp; Assemblage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4812" y="5029200"/>
            <a:ext cx="4773956" cy="939800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Assemblage</a:t>
            </a:r>
            <a:r>
              <a:rPr lang="en-US" dirty="0"/>
              <a:t>: a collection or gathering of things or people.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412" y="1524000"/>
            <a:ext cx="3989944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1212" y="1447800"/>
            <a:ext cx="3144498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2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12" y="876300"/>
            <a:ext cx="2971800" cy="4457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1082" y="609600"/>
            <a:ext cx="9751060" cy="787400"/>
          </a:xfrm>
        </p:spPr>
        <p:txBody>
          <a:bodyPr/>
          <a:lstStyle/>
          <a:p>
            <a:pPr algn="ctr"/>
            <a:r>
              <a:rPr lang="en-US" b="1" i="1" dirty="0"/>
              <a:t>Home Made Shrines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6612" y="849923"/>
            <a:ext cx="2989385" cy="4484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812" y="1447800"/>
            <a:ext cx="3657600" cy="486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5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416560"/>
            <a:ext cx="9751060" cy="787400"/>
          </a:xfrm>
        </p:spPr>
        <p:txBody>
          <a:bodyPr/>
          <a:lstStyle/>
          <a:p>
            <a:pPr algn="ctr"/>
            <a:r>
              <a:rPr lang="en-US" b="1" i="1" dirty="0"/>
              <a:t>Assemblage Artist: Joseph Cornell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5611" y="3261360"/>
            <a:ext cx="7131015" cy="2987040"/>
          </a:xfrm>
        </p:spPr>
        <p:txBody>
          <a:bodyPr>
            <a:normAutofit/>
          </a:bodyPr>
          <a:lstStyle/>
          <a:p>
            <a:r>
              <a:rPr lang="en-US" dirty="0"/>
              <a:t>Joseph Cornell (December 24, 1903 — December 29, 1972) was an American artist and film maker, one of the pioneers and most celebrated exponents of assemblage.</a:t>
            </a:r>
          </a:p>
          <a:p>
            <a:r>
              <a:rPr lang="en-US" dirty="0"/>
              <a:t>https://milenaolesinska77.medium.com/joseph-cornell-pioneer-of-assemblage-art-87d7fa3c06c4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075" y="1600200"/>
            <a:ext cx="3789948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7927" y="762000"/>
            <a:ext cx="2837111" cy="218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6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422030" y="990600"/>
            <a:ext cx="9344765" cy="873370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Discussion: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0012" y="1676400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Why do you think Shrines exist?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What kind of Shrine do you want to make?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Who would you make a shrine for and why?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How would you honor this person in your shrine?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2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Questions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9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ED80E12-3BE9-4746-820E-FFB249F467F2}">
  <ds:schemaRefs>
    <ds:schemaRef ds:uri="http://purl.org/dc/terms/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101</TotalTime>
  <Words>182</Words>
  <Application>Microsoft Macintosh PowerPoint</Application>
  <PresentationFormat>Custom</PresentationFormat>
  <Paragraphs>23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Constantia</vt:lpstr>
      <vt:lpstr>Books Classic 16x9</vt:lpstr>
      <vt:lpstr>Shrines</vt:lpstr>
      <vt:lpstr>What is a Shrine?</vt:lpstr>
      <vt:lpstr>Shrines Around the World</vt:lpstr>
      <vt:lpstr>Shrine &amp; Assemblage</vt:lpstr>
      <vt:lpstr>Home Made Shrines</vt:lpstr>
      <vt:lpstr>Assemblage Artist: Joseph Cornell</vt:lpstr>
      <vt:lpstr>Discussion: 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Shrines</dc:title>
  <dc:creator>user</dc:creator>
  <cp:lastModifiedBy>Laurie Gatlin</cp:lastModifiedBy>
  <cp:revision>9</cp:revision>
  <dcterms:created xsi:type="dcterms:W3CDTF">2020-12-15T19:55:17Z</dcterms:created>
  <dcterms:modified xsi:type="dcterms:W3CDTF">2020-12-28T02:42:10Z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