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5" r:id="rId10"/>
    <p:sldId id="263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5928"/>
  </p:normalViewPr>
  <p:slideViewPr>
    <p:cSldViewPr snapToGrid="0" snapToObjects="1">
      <p:cViewPr varScale="1">
        <p:scale>
          <a:sx n="105" d="100"/>
          <a:sy n="105" d="100"/>
        </p:scale>
        <p:origin x="3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F78665-C39D-481F-95C0-D2E8873BEDFD}" type="doc">
      <dgm:prSet loTypeId="urn:microsoft.com/office/officeart/2005/8/layout/vProcess5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B8359C8-8AA9-452F-81CE-5D35CAB876FA}">
      <dgm:prSet/>
      <dgm:spPr/>
      <dgm:t>
        <a:bodyPr/>
        <a:lstStyle/>
        <a:p>
          <a:r>
            <a:rPr lang="en-US"/>
            <a:t>How can we elevate clay beyond:</a:t>
          </a:r>
        </a:p>
      </dgm:t>
    </dgm:pt>
    <dgm:pt modelId="{D830DA06-139F-43F8-B57D-F4167AEE31D0}" type="parTrans" cxnId="{63BF27C8-DAC1-4A18-BE21-32425D1B35B1}">
      <dgm:prSet/>
      <dgm:spPr/>
      <dgm:t>
        <a:bodyPr/>
        <a:lstStyle/>
        <a:p>
          <a:endParaRPr lang="en-US"/>
        </a:p>
      </dgm:t>
    </dgm:pt>
    <dgm:pt modelId="{E46F274C-4C41-4B8B-B735-6BC6BFFD4C7B}" type="sibTrans" cxnId="{63BF27C8-DAC1-4A18-BE21-32425D1B35B1}">
      <dgm:prSet/>
      <dgm:spPr/>
      <dgm:t>
        <a:bodyPr/>
        <a:lstStyle/>
        <a:p>
          <a:endParaRPr lang="en-US"/>
        </a:p>
      </dgm:t>
    </dgm:pt>
    <dgm:pt modelId="{E82D2E51-24B5-4B74-A456-292F57BD19A8}">
      <dgm:prSet/>
      <dgm:spPr/>
      <dgm:t>
        <a:bodyPr/>
        <a:lstStyle/>
        <a:p>
          <a:r>
            <a:rPr lang="en-US"/>
            <a:t>Commodity</a:t>
          </a:r>
        </a:p>
      </dgm:t>
    </dgm:pt>
    <dgm:pt modelId="{C3A5A43D-29BD-4C8B-B970-5CC83244609F}" type="parTrans" cxnId="{04B944DE-0EE9-4E29-BAAE-C295FCD51512}">
      <dgm:prSet/>
      <dgm:spPr/>
      <dgm:t>
        <a:bodyPr/>
        <a:lstStyle/>
        <a:p>
          <a:endParaRPr lang="en-US"/>
        </a:p>
      </dgm:t>
    </dgm:pt>
    <dgm:pt modelId="{F1B39ED2-62A5-424F-B36F-3D4DB0EB2122}" type="sibTrans" cxnId="{04B944DE-0EE9-4E29-BAAE-C295FCD51512}">
      <dgm:prSet/>
      <dgm:spPr/>
      <dgm:t>
        <a:bodyPr/>
        <a:lstStyle/>
        <a:p>
          <a:endParaRPr lang="en-US"/>
        </a:p>
      </dgm:t>
    </dgm:pt>
    <dgm:pt modelId="{770366CA-C5AB-43AB-A831-11D92F36C397}">
      <dgm:prSet/>
      <dgm:spPr/>
      <dgm:t>
        <a:bodyPr/>
        <a:lstStyle/>
        <a:p>
          <a:r>
            <a:rPr lang="en-US"/>
            <a:t>Canvas</a:t>
          </a:r>
        </a:p>
      </dgm:t>
    </dgm:pt>
    <dgm:pt modelId="{11779F89-BA1B-4DA5-9DE9-C591E3EA7C64}" type="parTrans" cxnId="{1B417FA2-49A2-4EED-8F81-224FD9D4E0F9}">
      <dgm:prSet/>
      <dgm:spPr/>
      <dgm:t>
        <a:bodyPr/>
        <a:lstStyle/>
        <a:p>
          <a:endParaRPr lang="en-US"/>
        </a:p>
      </dgm:t>
    </dgm:pt>
    <dgm:pt modelId="{CB4ECAFA-466B-49F8-9CC0-BFB1EF37B130}" type="sibTrans" cxnId="{1B417FA2-49A2-4EED-8F81-224FD9D4E0F9}">
      <dgm:prSet/>
      <dgm:spPr/>
      <dgm:t>
        <a:bodyPr/>
        <a:lstStyle/>
        <a:p>
          <a:endParaRPr lang="en-US"/>
        </a:p>
      </dgm:t>
    </dgm:pt>
    <dgm:pt modelId="{87DBB3EE-07A1-4C68-A5C7-AA1E8F44F225}">
      <dgm:prSet/>
      <dgm:spPr/>
      <dgm:t>
        <a:bodyPr/>
        <a:lstStyle/>
        <a:p>
          <a:r>
            <a:rPr lang="en-US"/>
            <a:t>Form</a:t>
          </a:r>
        </a:p>
      </dgm:t>
    </dgm:pt>
    <dgm:pt modelId="{4E665C98-3D46-4F44-B133-7507B6C043AE}" type="parTrans" cxnId="{42975F15-78B3-4D7B-8DEF-CAA7074A0246}">
      <dgm:prSet/>
      <dgm:spPr/>
      <dgm:t>
        <a:bodyPr/>
        <a:lstStyle/>
        <a:p>
          <a:endParaRPr lang="en-US"/>
        </a:p>
      </dgm:t>
    </dgm:pt>
    <dgm:pt modelId="{BFD79F0E-110D-44F9-9831-CA606C2BE8C6}" type="sibTrans" cxnId="{42975F15-78B3-4D7B-8DEF-CAA7074A0246}">
      <dgm:prSet/>
      <dgm:spPr/>
      <dgm:t>
        <a:bodyPr/>
        <a:lstStyle/>
        <a:p>
          <a:endParaRPr lang="en-US"/>
        </a:p>
      </dgm:t>
    </dgm:pt>
    <dgm:pt modelId="{A439265E-BDA2-1F4C-992E-EC143F452396}" type="pres">
      <dgm:prSet presAssocID="{74F78665-C39D-481F-95C0-D2E8873BEDFD}" presName="outerComposite" presStyleCnt="0">
        <dgm:presLayoutVars>
          <dgm:chMax val="5"/>
          <dgm:dir/>
          <dgm:resizeHandles val="exact"/>
        </dgm:presLayoutVars>
      </dgm:prSet>
      <dgm:spPr/>
    </dgm:pt>
    <dgm:pt modelId="{DC0DA2BA-7C8D-1E47-B8DE-262964C9780D}" type="pres">
      <dgm:prSet presAssocID="{74F78665-C39D-481F-95C0-D2E8873BEDFD}" presName="dummyMaxCanvas" presStyleCnt="0">
        <dgm:presLayoutVars/>
      </dgm:prSet>
      <dgm:spPr/>
    </dgm:pt>
    <dgm:pt modelId="{54AFDD3E-74CC-E345-9CAF-2DD02771CB1C}" type="pres">
      <dgm:prSet presAssocID="{74F78665-C39D-481F-95C0-D2E8873BEDFD}" presName="FourNodes_1" presStyleLbl="node1" presStyleIdx="0" presStyleCnt="4">
        <dgm:presLayoutVars>
          <dgm:bulletEnabled val="1"/>
        </dgm:presLayoutVars>
      </dgm:prSet>
      <dgm:spPr/>
    </dgm:pt>
    <dgm:pt modelId="{3F5B3DB5-ED34-134F-8210-69535128BAA8}" type="pres">
      <dgm:prSet presAssocID="{74F78665-C39D-481F-95C0-D2E8873BEDFD}" presName="FourNodes_2" presStyleLbl="node1" presStyleIdx="1" presStyleCnt="4">
        <dgm:presLayoutVars>
          <dgm:bulletEnabled val="1"/>
        </dgm:presLayoutVars>
      </dgm:prSet>
      <dgm:spPr/>
    </dgm:pt>
    <dgm:pt modelId="{3A56A698-EB4F-414F-B7E3-5F4A41214351}" type="pres">
      <dgm:prSet presAssocID="{74F78665-C39D-481F-95C0-D2E8873BEDFD}" presName="FourNodes_3" presStyleLbl="node1" presStyleIdx="2" presStyleCnt="4">
        <dgm:presLayoutVars>
          <dgm:bulletEnabled val="1"/>
        </dgm:presLayoutVars>
      </dgm:prSet>
      <dgm:spPr/>
    </dgm:pt>
    <dgm:pt modelId="{06E16773-D5AE-8441-B62E-3CCF4927A432}" type="pres">
      <dgm:prSet presAssocID="{74F78665-C39D-481F-95C0-D2E8873BEDFD}" presName="FourNodes_4" presStyleLbl="node1" presStyleIdx="3" presStyleCnt="4">
        <dgm:presLayoutVars>
          <dgm:bulletEnabled val="1"/>
        </dgm:presLayoutVars>
      </dgm:prSet>
      <dgm:spPr/>
    </dgm:pt>
    <dgm:pt modelId="{F78B1681-6664-E441-900D-1C244E1B03A8}" type="pres">
      <dgm:prSet presAssocID="{74F78665-C39D-481F-95C0-D2E8873BEDFD}" presName="FourConn_1-2" presStyleLbl="fgAccFollowNode1" presStyleIdx="0" presStyleCnt="3">
        <dgm:presLayoutVars>
          <dgm:bulletEnabled val="1"/>
        </dgm:presLayoutVars>
      </dgm:prSet>
      <dgm:spPr/>
    </dgm:pt>
    <dgm:pt modelId="{DD7F4303-6556-594F-8EE5-D42F0A7E0C3F}" type="pres">
      <dgm:prSet presAssocID="{74F78665-C39D-481F-95C0-D2E8873BEDFD}" presName="FourConn_2-3" presStyleLbl="fgAccFollowNode1" presStyleIdx="1" presStyleCnt="3">
        <dgm:presLayoutVars>
          <dgm:bulletEnabled val="1"/>
        </dgm:presLayoutVars>
      </dgm:prSet>
      <dgm:spPr/>
    </dgm:pt>
    <dgm:pt modelId="{3C3A8033-1F76-8E44-9FD6-4B3F11E9DCA5}" type="pres">
      <dgm:prSet presAssocID="{74F78665-C39D-481F-95C0-D2E8873BEDFD}" presName="FourConn_3-4" presStyleLbl="fgAccFollowNode1" presStyleIdx="2" presStyleCnt="3">
        <dgm:presLayoutVars>
          <dgm:bulletEnabled val="1"/>
        </dgm:presLayoutVars>
      </dgm:prSet>
      <dgm:spPr/>
    </dgm:pt>
    <dgm:pt modelId="{BFC4CE41-3FF5-B94F-8F68-DD1E325BB677}" type="pres">
      <dgm:prSet presAssocID="{74F78665-C39D-481F-95C0-D2E8873BEDFD}" presName="FourNodes_1_text" presStyleLbl="node1" presStyleIdx="3" presStyleCnt="4">
        <dgm:presLayoutVars>
          <dgm:bulletEnabled val="1"/>
        </dgm:presLayoutVars>
      </dgm:prSet>
      <dgm:spPr/>
    </dgm:pt>
    <dgm:pt modelId="{2D701045-337C-7C48-8A6F-45D8E6CE0DAE}" type="pres">
      <dgm:prSet presAssocID="{74F78665-C39D-481F-95C0-D2E8873BEDFD}" presName="FourNodes_2_text" presStyleLbl="node1" presStyleIdx="3" presStyleCnt="4">
        <dgm:presLayoutVars>
          <dgm:bulletEnabled val="1"/>
        </dgm:presLayoutVars>
      </dgm:prSet>
      <dgm:spPr/>
    </dgm:pt>
    <dgm:pt modelId="{CC1B2FE5-2500-9B4A-B2FD-90C3541DCCA6}" type="pres">
      <dgm:prSet presAssocID="{74F78665-C39D-481F-95C0-D2E8873BEDFD}" presName="FourNodes_3_text" presStyleLbl="node1" presStyleIdx="3" presStyleCnt="4">
        <dgm:presLayoutVars>
          <dgm:bulletEnabled val="1"/>
        </dgm:presLayoutVars>
      </dgm:prSet>
      <dgm:spPr/>
    </dgm:pt>
    <dgm:pt modelId="{D1FCBD43-0992-FE49-84AB-DCA4CD3B3CFA}" type="pres">
      <dgm:prSet presAssocID="{74F78665-C39D-481F-95C0-D2E8873BEDFD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B3D6E809-C402-9D4E-892E-FDE5C12A9469}" type="presOf" srcId="{CB4ECAFA-466B-49F8-9CC0-BFB1EF37B130}" destId="{3C3A8033-1F76-8E44-9FD6-4B3F11E9DCA5}" srcOrd="0" destOrd="0" presId="urn:microsoft.com/office/officeart/2005/8/layout/vProcess5"/>
    <dgm:cxn modelId="{42975F15-78B3-4D7B-8DEF-CAA7074A0246}" srcId="{74F78665-C39D-481F-95C0-D2E8873BEDFD}" destId="{87DBB3EE-07A1-4C68-A5C7-AA1E8F44F225}" srcOrd="3" destOrd="0" parTransId="{4E665C98-3D46-4F44-B133-7507B6C043AE}" sibTransId="{BFD79F0E-110D-44F9-9831-CA606C2BE8C6}"/>
    <dgm:cxn modelId="{F8EF4A2A-AEE7-1541-B152-985815E1FC65}" type="presOf" srcId="{770366CA-C5AB-43AB-A831-11D92F36C397}" destId="{3A56A698-EB4F-414F-B7E3-5F4A41214351}" srcOrd="0" destOrd="0" presId="urn:microsoft.com/office/officeart/2005/8/layout/vProcess5"/>
    <dgm:cxn modelId="{0204533B-6F39-6A40-9C2E-BA10E1172DD3}" type="presOf" srcId="{F1B39ED2-62A5-424F-B36F-3D4DB0EB2122}" destId="{DD7F4303-6556-594F-8EE5-D42F0A7E0C3F}" srcOrd="0" destOrd="0" presId="urn:microsoft.com/office/officeart/2005/8/layout/vProcess5"/>
    <dgm:cxn modelId="{5F22633D-F908-784D-B5D0-56354CD3F79A}" type="presOf" srcId="{770366CA-C5AB-43AB-A831-11D92F36C397}" destId="{CC1B2FE5-2500-9B4A-B2FD-90C3541DCCA6}" srcOrd="1" destOrd="0" presId="urn:microsoft.com/office/officeart/2005/8/layout/vProcess5"/>
    <dgm:cxn modelId="{5A29074C-D922-E84D-A39B-FD3462B0A8E4}" type="presOf" srcId="{1B8359C8-8AA9-452F-81CE-5D35CAB876FA}" destId="{BFC4CE41-3FF5-B94F-8F68-DD1E325BB677}" srcOrd="1" destOrd="0" presId="urn:microsoft.com/office/officeart/2005/8/layout/vProcess5"/>
    <dgm:cxn modelId="{C6E14D52-659F-174A-9BCB-7436D7406288}" type="presOf" srcId="{87DBB3EE-07A1-4C68-A5C7-AA1E8F44F225}" destId="{06E16773-D5AE-8441-B62E-3CCF4927A432}" srcOrd="0" destOrd="0" presId="urn:microsoft.com/office/officeart/2005/8/layout/vProcess5"/>
    <dgm:cxn modelId="{A954C062-A76E-F14B-9559-E155BD0FE21F}" type="presOf" srcId="{87DBB3EE-07A1-4C68-A5C7-AA1E8F44F225}" destId="{D1FCBD43-0992-FE49-84AB-DCA4CD3B3CFA}" srcOrd="1" destOrd="0" presId="urn:microsoft.com/office/officeart/2005/8/layout/vProcess5"/>
    <dgm:cxn modelId="{D3CDF491-0B64-1647-B63D-D39C82B926C0}" type="presOf" srcId="{E82D2E51-24B5-4B74-A456-292F57BD19A8}" destId="{2D701045-337C-7C48-8A6F-45D8E6CE0DAE}" srcOrd="1" destOrd="0" presId="urn:microsoft.com/office/officeart/2005/8/layout/vProcess5"/>
    <dgm:cxn modelId="{5F5A959A-D03D-E941-B060-A01F41733FD5}" type="presOf" srcId="{1B8359C8-8AA9-452F-81CE-5D35CAB876FA}" destId="{54AFDD3E-74CC-E345-9CAF-2DD02771CB1C}" srcOrd="0" destOrd="0" presId="urn:microsoft.com/office/officeart/2005/8/layout/vProcess5"/>
    <dgm:cxn modelId="{1B417FA2-49A2-4EED-8F81-224FD9D4E0F9}" srcId="{74F78665-C39D-481F-95C0-D2E8873BEDFD}" destId="{770366CA-C5AB-43AB-A831-11D92F36C397}" srcOrd="2" destOrd="0" parTransId="{11779F89-BA1B-4DA5-9DE9-C591E3EA7C64}" sibTransId="{CB4ECAFA-466B-49F8-9CC0-BFB1EF37B130}"/>
    <dgm:cxn modelId="{C1A360AD-0428-B94B-AE3B-1B6FE78384DD}" type="presOf" srcId="{74F78665-C39D-481F-95C0-D2E8873BEDFD}" destId="{A439265E-BDA2-1F4C-992E-EC143F452396}" srcOrd="0" destOrd="0" presId="urn:microsoft.com/office/officeart/2005/8/layout/vProcess5"/>
    <dgm:cxn modelId="{63BF27C8-DAC1-4A18-BE21-32425D1B35B1}" srcId="{74F78665-C39D-481F-95C0-D2E8873BEDFD}" destId="{1B8359C8-8AA9-452F-81CE-5D35CAB876FA}" srcOrd="0" destOrd="0" parTransId="{D830DA06-139F-43F8-B57D-F4167AEE31D0}" sibTransId="{E46F274C-4C41-4B8B-B735-6BC6BFFD4C7B}"/>
    <dgm:cxn modelId="{6EE99CD8-A337-A74B-968C-F029A7F04A57}" type="presOf" srcId="{E82D2E51-24B5-4B74-A456-292F57BD19A8}" destId="{3F5B3DB5-ED34-134F-8210-69535128BAA8}" srcOrd="0" destOrd="0" presId="urn:microsoft.com/office/officeart/2005/8/layout/vProcess5"/>
    <dgm:cxn modelId="{04B944DE-0EE9-4E29-BAAE-C295FCD51512}" srcId="{74F78665-C39D-481F-95C0-D2E8873BEDFD}" destId="{E82D2E51-24B5-4B74-A456-292F57BD19A8}" srcOrd="1" destOrd="0" parTransId="{C3A5A43D-29BD-4C8B-B970-5CC83244609F}" sibTransId="{F1B39ED2-62A5-424F-B36F-3D4DB0EB2122}"/>
    <dgm:cxn modelId="{94C451FF-E968-BA4B-8067-0338B22E0E8B}" type="presOf" srcId="{E46F274C-4C41-4B8B-B735-6BC6BFFD4C7B}" destId="{F78B1681-6664-E441-900D-1C244E1B03A8}" srcOrd="0" destOrd="0" presId="urn:microsoft.com/office/officeart/2005/8/layout/vProcess5"/>
    <dgm:cxn modelId="{0783525A-0FF6-F94B-A5BF-CCCBA66C3524}" type="presParOf" srcId="{A439265E-BDA2-1F4C-992E-EC143F452396}" destId="{DC0DA2BA-7C8D-1E47-B8DE-262964C9780D}" srcOrd="0" destOrd="0" presId="urn:microsoft.com/office/officeart/2005/8/layout/vProcess5"/>
    <dgm:cxn modelId="{04E8D8A3-B497-1040-9BB4-5701A798CC93}" type="presParOf" srcId="{A439265E-BDA2-1F4C-992E-EC143F452396}" destId="{54AFDD3E-74CC-E345-9CAF-2DD02771CB1C}" srcOrd="1" destOrd="0" presId="urn:microsoft.com/office/officeart/2005/8/layout/vProcess5"/>
    <dgm:cxn modelId="{B93A2C0B-9804-634A-99EA-816AA6ED491F}" type="presParOf" srcId="{A439265E-BDA2-1F4C-992E-EC143F452396}" destId="{3F5B3DB5-ED34-134F-8210-69535128BAA8}" srcOrd="2" destOrd="0" presId="urn:microsoft.com/office/officeart/2005/8/layout/vProcess5"/>
    <dgm:cxn modelId="{BA576CE8-3D76-3F43-AE38-AA433BD44A48}" type="presParOf" srcId="{A439265E-BDA2-1F4C-992E-EC143F452396}" destId="{3A56A698-EB4F-414F-B7E3-5F4A41214351}" srcOrd="3" destOrd="0" presId="urn:microsoft.com/office/officeart/2005/8/layout/vProcess5"/>
    <dgm:cxn modelId="{A9C78A4F-8D62-0948-B2D2-8348394EC3BB}" type="presParOf" srcId="{A439265E-BDA2-1F4C-992E-EC143F452396}" destId="{06E16773-D5AE-8441-B62E-3CCF4927A432}" srcOrd="4" destOrd="0" presId="urn:microsoft.com/office/officeart/2005/8/layout/vProcess5"/>
    <dgm:cxn modelId="{61A64E64-5130-4049-9B30-7551EEF51D34}" type="presParOf" srcId="{A439265E-BDA2-1F4C-992E-EC143F452396}" destId="{F78B1681-6664-E441-900D-1C244E1B03A8}" srcOrd="5" destOrd="0" presId="urn:microsoft.com/office/officeart/2005/8/layout/vProcess5"/>
    <dgm:cxn modelId="{80216466-DAEB-F64C-9E12-4C3AA6FBBE31}" type="presParOf" srcId="{A439265E-BDA2-1F4C-992E-EC143F452396}" destId="{DD7F4303-6556-594F-8EE5-D42F0A7E0C3F}" srcOrd="6" destOrd="0" presId="urn:microsoft.com/office/officeart/2005/8/layout/vProcess5"/>
    <dgm:cxn modelId="{3F7B9F41-3438-0940-86B2-4C884F2ED694}" type="presParOf" srcId="{A439265E-BDA2-1F4C-992E-EC143F452396}" destId="{3C3A8033-1F76-8E44-9FD6-4B3F11E9DCA5}" srcOrd="7" destOrd="0" presId="urn:microsoft.com/office/officeart/2005/8/layout/vProcess5"/>
    <dgm:cxn modelId="{7A6A9436-AA6D-254A-BA07-10D599F871B4}" type="presParOf" srcId="{A439265E-BDA2-1F4C-992E-EC143F452396}" destId="{BFC4CE41-3FF5-B94F-8F68-DD1E325BB677}" srcOrd="8" destOrd="0" presId="urn:microsoft.com/office/officeart/2005/8/layout/vProcess5"/>
    <dgm:cxn modelId="{05548A2B-D116-7141-977C-0619511215B0}" type="presParOf" srcId="{A439265E-BDA2-1F4C-992E-EC143F452396}" destId="{2D701045-337C-7C48-8A6F-45D8E6CE0DAE}" srcOrd="9" destOrd="0" presId="urn:microsoft.com/office/officeart/2005/8/layout/vProcess5"/>
    <dgm:cxn modelId="{CCAE5AAD-0FFF-1B42-8476-DE6FC951E237}" type="presParOf" srcId="{A439265E-BDA2-1F4C-992E-EC143F452396}" destId="{CC1B2FE5-2500-9B4A-B2FD-90C3541DCCA6}" srcOrd="10" destOrd="0" presId="urn:microsoft.com/office/officeart/2005/8/layout/vProcess5"/>
    <dgm:cxn modelId="{C29735BA-35DA-D946-8696-FE1DD1C6B16D}" type="presParOf" srcId="{A439265E-BDA2-1F4C-992E-EC143F452396}" destId="{D1FCBD43-0992-FE49-84AB-DCA4CD3B3CF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AFDD3E-74CC-E345-9CAF-2DD02771CB1C}">
      <dsp:nvSpPr>
        <dsp:cNvPr id="0" name=""/>
        <dsp:cNvSpPr/>
      </dsp:nvSpPr>
      <dsp:spPr>
        <a:xfrm>
          <a:off x="0" y="0"/>
          <a:ext cx="7700306" cy="752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How can we elevate clay beyond:</a:t>
          </a:r>
        </a:p>
      </dsp:txBody>
      <dsp:txXfrm>
        <a:off x="22054" y="22054"/>
        <a:ext cx="6824144" cy="708882"/>
      </dsp:txXfrm>
    </dsp:sp>
    <dsp:sp modelId="{3F5B3DB5-ED34-134F-8210-69535128BAA8}">
      <dsp:nvSpPr>
        <dsp:cNvPr id="0" name=""/>
        <dsp:cNvSpPr/>
      </dsp:nvSpPr>
      <dsp:spPr>
        <a:xfrm>
          <a:off x="644900" y="889897"/>
          <a:ext cx="7700306" cy="752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Commodity</a:t>
          </a:r>
        </a:p>
      </dsp:txBody>
      <dsp:txXfrm>
        <a:off x="666954" y="911951"/>
        <a:ext cx="6521854" cy="708882"/>
      </dsp:txXfrm>
    </dsp:sp>
    <dsp:sp modelId="{3A56A698-EB4F-414F-B7E3-5F4A41214351}">
      <dsp:nvSpPr>
        <dsp:cNvPr id="0" name=""/>
        <dsp:cNvSpPr/>
      </dsp:nvSpPr>
      <dsp:spPr>
        <a:xfrm>
          <a:off x="1280175" y="1779795"/>
          <a:ext cx="7700306" cy="752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Canvas</a:t>
          </a:r>
        </a:p>
      </dsp:txBody>
      <dsp:txXfrm>
        <a:off x="1302229" y="1801849"/>
        <a:ext cx="6531479" cy="708882"/>
      </dsp:txXfrm>
    </dsp:sp>
    <dsp:sp modelId="{06E16773-D5AE-8441-B62E-3CCF4927A432}">
      <dsp:nvSpPr>
        <dsp:cNvPr id="0" name=""/>
        <dsp:cNvSpPr/>
      </dsp:nvSpPr>
      <dsp:spPr>
        <a:xfrm>
          <a:off x="1925076" y="2669692"/>
          <a:ext cx="7700306" cy="752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Form</a:t>
          </a:r>
        </a:p>
      </dsp:txBody>
      <dsp:txXfrm>
        <a:off x="1947130" y="2691746"/>
        <a:ext cx="6521854" cy="708882"/>
      </dsp:txXfrm>
    </dsp:sp>
    <dsp:sp modelId="{F78B1681-6664-E441-900D-1C244E1B03A8}">
      <dsp:nvSpPr>
        <dsp:cNvPr id="0" name=""/>
        <dsp:cNvSpPr/>
      </dsp:nvSpPr>
      <dsp:spPr>
        <a:xfrm>
          <a:off x="7210862" y="576722"/>
          <a:ext cx="489443" cy="48944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7320987" y="576722"/>
        <a:ext cx="269193" cy="368306"/>
      </dsp:txXfrm>
    </dsp:sp>
    <dsp:sp modelId="{DD7F4303-6556-594F-8EE5-D42F0A7E0C3F}">
      <dsp:nvSpPr>
        <dsp:cNvPr id="0" name=""/>
        <dsp:cNvSpPr/>
      </dsp:nvSpPr>
      <dsp:spPr>
        <a:xfrm>
          <a:off x="7855763" y="1466619"/>
          <a:ext cx="489443" cy="48944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7965888" y="1466619"/>
        <a:ext cx="269193" cy="368306"/>
      </dsp:txXfrm>
    </dsp:sp>
    <dsp:sp modelId="{3C3A8033-1F76-8E44-9FD6-4B3F11E9DCA5}">
      <dsp:nvSpPr>
        <dsp:cNvPr id="0" name=""/>
        <dsp:cNvSpPr/>
      </dsp:nvSpPr>
      <dsp:spPr>
        <a:xfrm>
          <a:off x="8491038" y="2356517"/>
          <a:ext cx="489443" cy="489443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8601163" y="2356517"/>
        <a:ext cx="269193" cy="3683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12/27/20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12/27/20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12/27/20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12/27/20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12/27/20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12/27/20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12/27/20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12/27/20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12/27/20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12/27/20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12/27/20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12/27/20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12/27/20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12/27/20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12/27/20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12/27/20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12/27/20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12/27/20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91A5E26-1F21-459D-8C03-ADB057B09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72DA3E-5D00-4D67-B9AA-DF513FEE85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7F03C4-F770-3746-B227-9FF9501BA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“Here, have some clay”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CDD9DD-3ACE-D544-944D-0C898B912F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Ceramics 2</a:t>
            </a:r>
          </a:p>
        </p:txBody>
      </p:sp>
    </p:spTree>
    <p:extLst>
      <p:ext uri="{BB962C8B-B14F-4D97-AF65-F5344CB8AC3E}">
        <p14:creationId xmlns:p14="http://schemas.microsoft.com/office/powerpoint/2010/main" val="8271910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E0488BA-180E-40D8-8350-4B17917955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3D1DEB-E44E-43CB-ACB4-6C35854C79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B38E93-0F6B-754A-BA1F-54E6113AC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Day 4: Critique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B1359-DDB9-4F45-9BB5-BE1319EBD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Present your creations: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Tell us what you find fascinating about clay, why you find it fascinating, and how your creations support your fascination.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Provide feedback: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Give your peers CONSTRUCTIVE insights if you feel that there are holes in their argument’s logic. ASK THEM QUESTIONS! </a:t>
            </a:r>
          </a:p>
        </p:txBody>
      </p:sp>
    </p:spTree>
    <p:extLst>
      <p:ext uri="{BB962C8B-B14F-4D97-AF65-F5344CB8AC3E}">
        <p14:creationId xmlns:p14="http://schemas.microsoft.com/office/powerpoint/2010/main" val="42758054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43780CE-2BE5-46F6-97B2-60DF30217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1A87A49-68E6-459E-A5A6-46229FF42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F6ACD5FC-CAFE-48EB-B765-60EED2E0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A9B2FB-ABC4-984C-9228-D2722CD18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>
                <a:solidFill>
                  <a:srgbClr val="EBEBEB"/>
                </a:solidFill>
              </a:rPr>
              <a:t>Self-Reflection</a:t>
            </a:r>
          </a:p>
        </p:txBody>
      </p:sp>
      <p:pic>
        <p:nvPicPr>
          <p:cNvPr id="7" name="Graphic 6" descr="Pencil">
            <a:extLst>
              <a:ext uri="{FF2B5EF4-FFF2-40B4-BE49-F238E27FC236}">
                <a16:creationId xmlns:a16="http://schemas.microsoft.com/office/drawing/2014/main" id="{915BBE67-14EF-4047-8006-A92C06E59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5124" y="803751"/>
            <a:ext cx="5250498" cy="525049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F33B405-D785-4738-B1C0-6A0AA5E9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233DC0E-DE6C-4FB6-A529-51B162641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870477F-E451-4BC3-863F-0E2FC5728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28229-5C8B-1F4D-A7C0-433C40626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120900"/>
            <a:ext cx="3133726" cy="38989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Write an entry in your sketchbook: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Consider the criticisms you received today, what could you do to mitigate these arguments against your work? How can you adjust a future creation to account for these criticisms?</a:t>
            </a:r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B4A81DE1-E2BC-4A31-99EE-71350421B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601578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491A5E26-1F21-459D-8C03-ADB057B09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magnifying glass on a yellow surface&#10;&#10;Description automatically generated">
            <a:extLst>
              <a:ext uri="{FF2B5EF4-FFF2-40B4-BE49-F238E27FC236}">
                <a16:creationId xmlns:a16="http://schemas.microsoft.com/office/drawing/2014/main" id="{CF5CF2A1-2B39-4437-AB36-9C603A1E01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0E51DF6-B246-E340-BECA-116A51E2B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2099733"/>
            <a:ext cx="8825658" cy="26776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tx1"/>
                </a:solidFill>
              </a:rPr>
              <a:t>Day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197F8-483E-A74F-9944-0550826D3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4777380"/>
            <a:ext cx="8825658" cy="8614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cap="all">
                <a:solidFill>
                  <a:schemeClr val="tx1"/>
                </a:solidFill>
              </a:rPr>
              <a:t>What comes to mind when you hear the word “ceramics”?</a:t>
            </a:r>
          </a:p>
        </p:txBody>
      </p:sp>
    </p:spTree>
    <p:extLst>
      <p:ext uri="{BB962C8B-B14F-4D97-AF65-F5344CB8AC3E}">
        <p14:creationId xmlns:p14="http://schemas.microsoft.com/office/powerpoint/2010/main" val="21515962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B164848-BD9F-F44D-89F8-697C0EE3E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Day 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C1A973E-AF31-4D2D-BA6B-29FAAB254A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3961053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070433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7D410-006E-494A-A602-41D826C5B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Inspiration from Conceptual art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CBED7-9ABC-3841-BA84-F43E5371B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 </a:t>
            </a:r>
            <a:r>
              <a:rPr lang="en-US" dirty="0" err="1"/>
              <a:t>Lewitt</a:t>
            </a:r>
            <a:r>
              <a:rPr lang="en-US" dirty="0"/>
              <a:t>: </a:t>
            </a:r>
            <a:r>
              <a:rPr lang="en-US" i="1" dirty="0"/>
              <a:t>Wall Drawing 811</a:t>
            </a:r>
          </a:p>
          <a:p>
            <a:r>
              <a:rPr lang="en-US" dirty="0"/>
              <a:t>René Magritte, </a:t>
            </a:r>
            <a:r>
              <a:rPr lang="en-US" i="1" dirty="0"/>
              <a:t>The Treachery of Images</a:t>
            </a:r>
            <a:endParaRPr lang="en-US" dirty="0"/>
          </a:p>
          <a:p>
            <a:endParaRPr lang="en-US" dirty="0"/>
          </a:p>
        </p:txBody>
      </p:sp>
      <p:pic>
        <p:nvPicPr>
          <p:cNvPr id="1028" name="Picture 4" descr="Wall Drawing 811 - Sol LeWitt">
            <a:extLst>
              <a:ext uri="{FF2B5EF4-FFF2-40B4-BE49-F238E27FC236}">
                <a16:creationId xmlns:a16="http://schemas.microsoft.com/office/drawing/2014/main" id="{A214C7B0-44DE-E14A-AC8B-6C13F5408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4687" y="2506132"/>
            <a:ext cx="4572000" cy="337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nceptual Art vs. Traditional Art | by Ashlyn Elggren | Medium">
            <a:extLst>
              <a:ext uri="{FF2B5EF4-FFF2-40B4-BE49-F238E27FC236}">
                <a16:creationId xmlns:a16="http://schemas.microsoft.com/office/drawing/2014/main" id="{B1DDDF4D-86E3-A34B-BF36-AF98689A4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287" y="3852863"/>
            <a:ext cx="3810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835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5BE4897-C7A1-4E8C-B5A5-8797DAC6D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Freeform 5">
            <a:extLst>
              <a:ext uri="{FF2B5EF4-FFF2-40B4-BE49-F238E27FC236}">
                <a16:creationId xmlns:a16="http://schemas.microsoft.com/office/drawing/2014/main" id="{C300240B-912F-4AD7-AE1B-923B3F987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6421EF78-B00C-42F8-8908-2CF3E417C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77" name="Freeform 5">
            <a:extLst>
              <a:ext uri="{FF2B5EF4-FFF2-40B4-BE49-F238E27FC236}">
                <a16:creationId xmlns:a16="http://schemas.microsoft.com/office/drawing/2014/main" id="{F3E0A6DF-2313-4EC2-B95B-212CD4861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C73CF2-1086-3B4C-A6F3-60F01DF72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300">
                <a:solidFill>
                  <a:schemeClr val="tx1"/>
                </a:solidFill>
              </a:rPr>
              <a:t>How can this apply to ceramics?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83C4F4E-5ABF-E94D-939F-84FE5F7891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72236" y="803751"/>
            <a:ext cx="3113904" cy="525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B083B194-504C-4B70-B8F6-80C51076F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E9BF1AE2-40FC-4B8F-B531-AB84540A2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1C4EB7C1-42EF-4F28-AF4F-02E879CB6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0172E-1D01-F74A-822A-1F3B6E0DE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120900"/>
            <a:ext cx="3133726" cy="38989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Tony Marsh, </a:t>
            </a:r>
            <a:r>
              <a:rPr lang="en-US" i="1">
                <a:solidFill>
                  <a:schemeClr val="tx1"/>
                </a:solidFill>
              </a:rPr>
              <a:t>Perforated Totem</a:t>
            </a:r>
          </a:p>
          <a:p>
            <a:r>
              <a:rPr lang="en-US">
                <a:solidFill>
                  <a:schemeClr val="tx1"/>
                </a:solidFill>
              </a:rPr>
              <a:t>Jeffrey Frame, </a:t>
            </a:r>
            <a:r>
              <a:rPr lang="en-US" i="1">
                <a:solidFill>
                  <a:schemeClr val="tx1"/>
                </a:solidFill>
              </a:rPr>
              <a:t>Organism-ism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CBBF02-C19E-E948-93A2-08C6DB71D4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5194607" y="803751"/>
            <a:ext cx="3113903" cy="525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2159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E0488BA-180E-40D8-8350-4B17917955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5FA928-50AC-465A-B016-0D50B92B2C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42641A-456C-2440-8169-C22534AF5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Studio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F8E68-32EF-4648-B5E5-1F42224E4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Simply play with the clay today: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Find one thing about the clay that fascinates you.</a:t>
            </a:r>
          </a:p>
        </p:txBody>
      </p:sp>
    </p:spTree>
    <p:extLst>
      <p:ext uri="{BB962C8B-B14F-4D97-AF65-F5344CB8AC3E}">
        <p14:creationId xmlns:p14="http://schemas.microsoft.com/office/powerpoint/2010/main" val="41812728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91A5E26-1F21-459D-8C03-ADB057B09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3F6A46-2E90-43DD-8698-A3FA218160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4D5D33-A6BB-0A45-B547-A58AB6ECB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2099733"/>
            <a:ext cx="8825658" cy="26776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What did you discover today?</a:t>
            </a:r>
          </a:p>
        </p:txBody>
      </p:sp>
    </p:spTree>
    <p:extLst>
      <p:ext uri="{BB962C8B-B14F-4D97-AF65-F5344CB8AC3E}">
        <p14:creationId xmlns:p14="http://schemas.microsoft.com/office/powerpoint/2010/main" val="33570000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E0488BA-180E-40D8-8350-4B17917955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617F13-4DD1-4CD6-913D-5B77D2D932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9CE746-EF96-C545-9DAA-2CE9A6374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E0733-BA04-2344-930C-A974345AB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Write a journal entry in your sketchbook: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What did you find fascinating about clay? Why?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Write in enough detail so I’ll know what. You’re talking about.</a:t>
            </a:r>
          </a:p>
        </p:txBody>
      </p:sp>
    </p:spTree>
    <p:extLst>
      <p:ext uri="{BB962C8B-B14F-4D97-AF65-F5344CB8AC3E}">
        <p14:creationId xmlns:p14="http://schemas.microsoft.com/office/powerpoint/2010/main" val="37814052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124000"/>
                <a:satMod val="148000"/>
                <a:lumMod val="124000"/>
              </a:schemeClr>
            </a:gs>
            <a:gs pos="100000">
              <a:schemeClr val="bg1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7539" y="467397"/>
            <a:ext cx="695829" cy="5919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086C462-37F4-494D-8292-CCB95221C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  <a:noFill/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C7D2D64-353F-4802-AA48-A70CE60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0A6328F-CAA3-4052-BF4C-14BD47706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8A1CA01-C5A8-7B42-BCBE-8CE93EC72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166" y="821095"/>
            <a:ext cx="9230185" cy="1069909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tx1"/>
                </a:solidFill>
              </a:rPr>
              <a:t>Days 2 &amp; 3: Studio days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60FE2-A316-9147-91DC-B2AF6D3D0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8166" y="2202025"/>
            <a:ext cx="7645173" cy="3508310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Complete 3 different examples of the argument you developed for day 1’s homework. </a:t>
            </a:r>
          </a:p>
        </p:txBody>
      </p:sp>
    </p:spTree>
    <p:extLst>
      <p:ext uri="{BB962C8B-B14F-4D97-AF65-F5344CB8AC3E}">
        <p14:creationId xmlns:p14="http://schemas.microsoft.com/office/powerpoint/2010/main" val="24433887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241</Words>
  <Application>Microsoft Macintosh PowerPoint</Application>
  <PresentationFormat>Widescreen</PresentationFormat>
  <Paragraphs>33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 Boardroom</vt:lpstr>
      <vt:lpstr>“Here, have some clay” </vt:lpstr>
      <vt:lpstr>Day 1</vt:lpstr>
      <vt:lpstr>Day 1</vt:lpstr>
      <vt:lpstr>Inspiration from Conceptual art</vt:lpstr>
      <vt:lpstr>How can this apply to ceramics?</vt:lpstr>
      <vt:lpstr>Studio Time</vt:lpstr>
      <vt:lpstr>What did you discover today?</vt:lpstr>
      <vt:lpstr>Homework</vt:lpstr>
      <vt:lpstr>Days 2 &amp; 3: Studio days</vt:lpstr>
      <vt:lpstr>Day 4: Critique</vt:lpstr>
      <vt:lpstr>Self-Reflection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“Here, have some clay” </dc:title>
  <dc:creator>Jeffrey Frame</dc:creator>
  <cp:lastModifiedBy>Laurie Gatlin</cp:lastModifiedBy>
  <cp:revision>2</cp:revision>
  <dcterms:created xsi:type="dcterms:W3CDTF">2020-12-15T01:37:37Z</dcterms:created>
  <dcterms:modified xsi:type="dcterms:W3CDTF">2020-12-28T03:49:04Z</dcterms:modified>
</cp:coreProperties>
</file>