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Old Standard TT" pitchFamily="2" charset="77"/>
      <p:regular r:id="rId11"/>
      <p:bold r:id="rId12"/>
      <p: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72"/>
  </p:normalViewPr>
  <p:slideViewPr>
    <p:cSldViewPr snapToGrid="0">
      <p:cViewPr varScale="1">
        <p:scale>
          <a:sx n="132" d="100"/>
          <a:sy n="132" d="100"/>
        </p:scale>
        <p:origin x="504"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7885d2064c_0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7885d2064c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a7f0e083ad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a7f0e083a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885d2064c_0_1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885d2064c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7885d2064c_0_1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7885d2064c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7885d2064c_0_1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7885d2064c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a7f0e083ad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a7f0e083a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a7f0e083ad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a7f0e083ad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641934" y="3597500"/>
            <a:ext cx="390300" cy="0"/>
          </a:xfrm>
          <a:prstGeom prst="straightConnector1">
            <a:avLst/>
          </a:prstGeom>
          <a:noFill/>
          <a:ln w="28575" cap="flat" cmpd="sng">
            <a:solidFill>
              <a:schemeClr val="accent1"/>
            </a:solidFill>
            <a:prstDash val="solid"/>
            <a:round/>
            <a:headEnd type="none" w="sm" len="sm"/>
            <a:tailEnd type="none" w="sm" len="sm"/>
          </a:ln>
        </p:spPr>
      </p:cxnSp>
      <p:sp>
        <p:nvSpPr>
          <p:cNvPr id="12" name="Google Shape;12;p2"/>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a:endParaRPr/>
          </a:p>
        </p:txBody>
      </p:sp>
      <p:sp>
        <p:nvSpPr>
          <p:cNvPr id="13" name="Google Shape;13;p2"/>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039650"/>
            <a:ext cx="8520600" cy="2106300"/>
          </a:xfrm>
          <a:prstGeom prst="rect">
            <a:avLst/>
          </a:prstGeom>
        </p:spPr>
        <p:txBody>
          <a:bodyPr spcFirstLastPara="1" wrap="square" lIns="91425" tIns="91425" rIns="91425" bIns="91425" anchor="b" anchorCtr="0">
            <a:no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w="28575" cap="flat" cmpd="sng">
            <a:solidFill>
              <a:schemeClr val="lt2"/>
            </a:solidFill>
            <a:prstDash val="solid"/>
            <a:round/>
            <a:headEnd type="none" w="sm" len="sm"/>
            <a:tailEnd type="none" w="sm" len="sm"/>
          </a:ln>
        </p:spPr>
      </p:cxnSp>
      <p:sp>
        <p:nvSpPr>
          <p:cNvPr id="17" name="Google Shape;17;p3"/>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42" name="Google Shape;42;p9"/>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a:endParaRPr/>
          </a:p>
        </p:txBody>
      </p:sp>
      <p:sp>
        <p:nvSpPr>
          <p:cNvPr id="43" name="Google Shape;43;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1600"/>
              </a:spcBef>
              <a:spcAft>
                <a:spcPts val="0"/>
              </a:spcAft>
              <a:buClr>
                <a:schemeClr val="accent1"/>
              </a:buClr>
              <a:buSzPts val="1400"/>
              <a:buChar char="○"/>
              <a:defRPr>
                <a:solidFill>
                  <a:schemeClr val="accent1"/>
                </a:solidFill>
              </a:defRPr>
            </a:lvl2pPr>
            <a:lvl3pPr marL="1371600" lvl="2" indent="-317500">
              <a:spcBef>
                <a:spcPts val="1600"/>
              </a:spcBef>
              <a:spcAft>
                <a:spcPts val="0"/>
              </a:spcAft>
              <a:buClr>
                <a:schemeClr val="accent1"/>
              </a:buClr>
              <a:buSzPts val="1400"/>
              <a:buChar char="■"/>
              <a:defRPr>
                <a:solidFill>
                  <a:schemeClr val="accent1"/>
                </a:solidFill>
              </a:defRPr>
            </a:lvl3pPr>
            <a:lvl4pPr marL="1828800" lvl="3" indent="-317500">
              <a:spcBef>
                <a:spcPts val="1600"/>
              </a:spcBef>
              <a:spcAft>
                <a:spcPts val="0"/>
              </a:spcAft>
              <a:buClr>
                <a:schemeClr val="accent1"/>
              </a:buClr>
              <a:buSzPts val="1400"/>
              <a:buChar char="●"/>
              <a:defRPr>
                <a:solidFill>
                  <a:schemeClr val="accent1"/>
                </a:solidFill>
              </a:defRPr>
            </a:lvl4pPr>
            <a:lvl5pPr marL="2286000" lvl="4" indent="-317500">
              <a:spcBef>
                <a:spcPts val="1600"/>
              </a:spcBef>
              <a:spcAft>
                <a:spcPts val="0"/>
              </a:spcAft>
              <a:buClr>
                <a:schemeClr val="accent1"/>
              </a:buClr>
              <a:buSzPts val="1400"/>
              <a:buChar char="○"/>
              <a:defRPr>
                <a:solidFill>
                  <a:schemeClr val="accent1"/>
                </a:solidFill>
              </a:defRPr>
            </a:lvl5pPr>
            <a:lvl6pPr marL="2743200" lvl="5" indent="-317500">
              <a:spcBef>
                <a:spcPts val="1600"/>
              </a:spcBef>
              <a:spcAft>
                <a:spcPts val="0"/>
              </a:spcAft>
              <a:buClr>
                <a:schemeClr val="accent1"/>
              </a:buClr>
              <a:buSzPts val="1400"/>
              <a:buChar char="■"/>
              <a:defRPr>
                <a:solidFill>
                  <a:schemeClr val="accent1"/>
                </a:solidFill>
              </a:defRPr>
            </a:lvl6pPr>
            <a:lvl7pPr marL="3200400" lvl="6" indent="-317500">
              <a:spcBef>
                <a:spcPts val="1600"/>
              </a:spcBef>
              <a:spcAft>
                <a:spcPts val="0"/>
              </a:spcAft>
              <a:buClr>
                <a:schemeClr val="accent1"/>
              </a:buClr>
              <a:buSzPts val="1400"/>
              <a:buChar char="●"/>
              <a:defRPr>
                <a:solidFill>
                  <a:schemeClr val="accent1"/>
                </a:solidFill>
              </a:defRPr>
            </a:lvl7pPr>
            <a:lvl8pPr marL="3657600" lvl="7" indent="-317500">
              <a:spcBef>
                <a:spcPts val="1600"/>
              </a:spcBef>
              <a:spcAft>
                <a:spcPts val="0"/>
              </a:spcAft>
              <a:buClr>
                <a:schemeClr val="accent1"/>
              </a:buClr>
              <a:buSzPts val="1400"/>
              <a:buChar char="○"/>
              <a:defRPr>
                <a:solidFill>
                  <a:schemeClr val="accent1"/>
                </a:solidFill>
              </a:defRPr>
            </a:lvl8pPr>
            <a:lvl9pPr marL="4114800" lvl="8" indent="-317500">
              <a:spcBef>
                <a:spcPts val="1600"/>
              </a:spcBef>
              <a:spcAft>
                <a:spcPts val="1600"/>
              </a:spcAft>
              <a:buClr>
                <a:schemeClr val="accent1"/>
              </a:buClr>
              <a:buSzPts val="1400"/>
              <a:buChar char="■"/>
              <a:defRPr>
                <a:solidFill>
                  <a:schemeClr val="accent1"/>
                </a:solidFill>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R5a7m2D-sL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kOKGn86NW8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hyperlink" Target="https://www.pinterest.com/pin/528961918706624683/" TargetMode="External"/><Relationship Id="rId3" Type="http://schemas.openxmlformats.org/officeDocument/2006/relationships/hyperlink" Target="https://carapan.com.mx/collections/alebrijes/products/paper-mache-alebrije-mexican-hand-crafted-dragon-medium-size" TargetMode="External"/><Relationship Id="rId7" Type="http://schemas.openxmlformats.org/officeDocument/2006/relationships/hyperlink" Target="https://www.pinterest.com/pin/570479477772619002/"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www.etsy.com/dk-en/listing/570960983/traditional-skull-paper-mache-mexican" TargetMode="External"/><Relationship Id="rId5" Type="http://schemas.openxmlformats.org/officeDocument/2006/relationships/hyperlink" Target="https://www.pinterest.ca/pin/335658978476612765/" TargetMode="External"/><Relationship Id="rId4" Type="http://schemas.openxmlformats.org/officeDocument/2006/relationships/hyperlink" Target="https://www.etsy.com/hk-en/listing/548235900/vintage-paper-mache-figurine-folk-art" TargetMode="External"/><Relationship Id="rId9" Type="http://schemas.openxmlformats.org/officeDocument/2006/relationships/hyperlink" Target="https://www.awesomeinventions.com/quirky-paper-mache-hous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FF00FF"/>
                </a:solidFill>
              </a:rPr>
              <a:t>Paper Mache House Project</a:t>
            </a:r>
            <a:r>
              <a:rPr lang="en"/>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b="1">
                <a:solidFill>
                  <a:srgbClr val="FFFFFF"/>
                </a:solidFill>
                <a:latin typeface="Arial"/>
                <a:ea typeface="Arial"/>
                <a:cs typeface="Arial"/>
                <a:sym typeface="Arial"/>
              </a:rPr>
              <a:t>Paper mache</a:t>
            </a:r>
            <a:r>
              <a:rPr lang="en">
                <a:solidFill>
                  <a:srgbClr val="FFFFFF"/>
                </a:solidFill>
                <a:latin typeface="Arial"/>
                <a:ea typeface="Arial"/>
                <a:cs typeface="Arial"/>
                <a:sym typeface="Arial"/>
              </a:rPr>
              <a:t> was brought to </a:t>
            </a:r>
            <a:r>
              <a:rPr lang="en" b="1">
                <a:solidFill>
                  <a:srgbClr val="FFFFFF"/>
                </a:solidFill>
                <a:latin typeface="Arial"/>
                <a:ea typeface="Arial"/>
                <a:cs typeface="Arial"/>
                <a:sym typeface="Arial"/>
              </a:rPr>
              <a:t>Mexico</a:t>
            </a:r>
            <a:r>
              <a:rPr lang="en">
                <a:solidFill>
                  <a:srgbClr val="FFFFFF"/>
                </a:solidFill>
                <a:latin typeface="Arial"/>
                <a:ea typeface="Arial"/>
                <a:cs typeface="Arial"/>
                <a:sym typeface="Arial"/>
              </a:rPr>
              <a:t> by the Spaniards and introduced to the native population by the Jesuits. In the past, </a:t>
            </a:r>
            <a:r>
              <a:rPr lang="en" b="1">
                <a:solidFill>
                  <a:srgbClr val="FFFFFF"/>
                </a:solidFill>
                <a:latin typeface="Arial"/>
                <a:ea typeface="Arial"/>
                <a:cs typeface="Arial"/>
                <a:sym typeface="Arial"/>
              </a:rPr>
              <a:t>paper mache</a:t>
            </a:r>
            <a:r>
              <a:rPr lang="en">
                <a:solidFill>
                  <a:srgbClr val="FFFFFF"/>
                </a:solidFill>
                <a:latin typeface="Arial"/>
                <a:ea typeface="Arial"/>
                <a:cs typeface="Arial"/>
                <a:sym typeface="Arial"/>
              </a:rPr>
              <a:t> crafters in </a:t>
            </a:r>
            <a:r>
              <a:rPr lang="en" b="1">
                <a:solidFill>
                  <a:srgbClr val="FFFFFF"/>
                </a:solidFill>
                <a:latin typeface="Arial"/>
                <a:ea typeface="Arial"/>
                <a:cs typeface="Arial"/>
                <a:sym typeface="Arial"/>
              </a:rPr>
              <a:t>Mexico</a:t>
            </a:r>
            <a:r>
              <a:rPr lang="en">
                <a:solidFill>
                  <a:srgbClr val="FFFFFF"/>
                </a:solidFill>
                <a:latin typeface="Arial"/>
                <a:ea typeface="Arial"/>
                <a:cs typeface="Arial"/>
                <a:sym typeface="Arial"/>
              </a:rPr>
              <a:t> were called cartoneros and they worked in the traditional markets selling: Piñatas used during Christmas season and birthday parties.</a:t>
            </a:r>
            <a:endParaRPr>
              <a:solidFill>
                <a:srgbClr val="FFFFFF"/>
              </a:solidFill>
              <a:latin typeface="Arial"/>
              <a:ea typeface="Arial"/>
              <a:cs typeface="Arial"/>
              <a:sym typeface="Arial"/>
            </a:endParaRPr>
          </a:p>
        </p:txBody>
      </p:sp>
      <p:pic>
        <p:nvPicPr>
          <p:cNvPr id="65" name="Google Shape;65;p14"/>
          <p:cNvPicPr preferRelativeResize="0"/>
          <p:nvPr/>
        </p:nvPicPr>
        <p:blipFill>
          <a:blip r:embed="rId3">
            <a:alphaModFix/>
          </a:blip>
          <a:stretch>
            <a:fillRect/>
          </a:stretch>
        </p:blipFill>
        <p:spPr>
          <a:xfrm>
            <a:off x="129975" y="661988"/>
            <a:ext cx="4286250" cy="3819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descr="Materiales:&#10;• Globo&#10;• Periódico&#10;• Pegamento&#10;• Agua&#10;• Papel de china de colores&#10;• Cartulina&#10;• Tijeras&#10;• Pincel&#10;• Cuerda de yute&#10;• Cinta adhesiva" title="Manualidad | Cómo Hacer una Piñata para Posadas Navideñas">
            <a:hlinkClick r:id="rId3"/>
          </p:cNvPr>
          <p:cNvPicPr preferRelativeResize="0"/>
          <p:nvPr/>
        </p:nvPicPr>
        <p:blipFill>
          <a:blip r:embed="rId4">
            <a:alphaModFix/>
          </a:blip>
          <a:stretch>
            <a:fillRect/>
          </a:stretch>
        </p:blipFill>
        <p:spPr>
          <a:xfrm>
            <a:off x="1660025" y="387775"/>
            <a:ext cx="5823950" cy="43679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1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95325" y="364425"/>
            <a:ext cx="1667425" cy="2369800"/>
          </a:xfrm>
          <a:prstGeom prst="rect">
            <a:avLst/>
          </a:prstGeom>
          <a:noFill/>
          <a:ln>
            <a:noFill/>
          </a:ln>
        </p:spPr>
      </p:pic>
      <p:pic>
        <p:nvPicPr>
          <p:cNvPr id="76" name="Google Shape;76;p16"/>
          <p:cNvPicPr preferRelativeResize="0"/>
          <p:nvPr/>
        </p:nvPicPr>
        <p:blipFill>
          <a:blip r:embed="rId4">
            <a:alphaModFix/>
          </a:blip>
          <a:stretch>
            <a:fillRect/>
          </a:stretch>
        </p:blipFill>
        <p:spPr>
          <a:xfrm>
            <a:off x="5023825" y="295837"/>
            <a:ext cx="3826775" cy="4551824"/>
          </a:xfrm>
          <a:prstGeom prst="rect">
            <a:avLst/>
          </a:prstGeom>
          <a:noFill/>
          <a:ln>
            <a:noFill/>
          </a:ln>
        </p:spPr>
      </p:pic>
      <p:pic>
        <p:nvPicPr>
          <p:cNvPr id="77" name="Google Shape;77;p16"/>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273863" y="2977150"/>
            <a:ext cx="2020675" cy="2020675"/>
          </a:xfrm>
          <a:prstGeom prst="rect">
            <a:avLst/>
          </a:prstGeom>
          <a:noFill/>
          <a:ln>
            <a:noFill/>
          </a:ln>
        </p:spPr>
      </p:pic>
      <p:pic>
        <p:nvPicPr>
          <p:cNvPr id="78" name="Google Shape;78;p16"/>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627975" y="364425"/>
            <a:ext cx="1829776" cy="2166351"/>
          </a:xfrm>
          <a:prstGeom prst="rect">
            <a:avLst/>
          </a:prstGeom>
          <a:noFill/>
          <a:ln>
            <a:noFill/>
          </a:ln>
        </p:spPr>
      </p:pic>
      <p:pic>
        <p:nvPicPr>
          <p:cNvPr id="79" name="Google Shape;79;p16"/>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2440197" y="2734225"/>
            <a:ext cx="2126328" cy="2256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7" descr="This paper mache paste is so easy, it's almost  cheating to call it a recipe. It's fast, it's strong, and it works as well as any other paste recipe I've tried.&#10;The only problem with this paste is that it isn't transparent when it dries, like the cooked flour and water paste, so you won't want to use it if the paper itself will be the final surface of your sculpture, with no paint covering it. And, obviously, if you have a wheat or gluten allergy, you won't be able to use this recipe. But I've been using this paste recipe for years, and it's still my favorite. Heck, it's even the recipe that Dan Reeder uses for his famous monsters, so I'm in good company. :)&#10;If you really can't use a paste recipe that has flour in it, watch my video about Elmer's Art Paste, my second-favorite paste. It's gluten-free, and mold doesn't like it. You can see that video here: https://youtu.be/7F4kSo-onIw&#10;My best-selling how-to books for sculptors:&#10;Fast Faces - Sculpt Faces with Clay: https://amzn.to/2DSNXfG&#10;Make Animal Sculptures with Paper Mache Clay: http://amzn.to/1nMUO3a&#10;How to Make Masks: http://amzn.to/2obUDmq&#10;Make Tiny Paper Mache Dogs: http://amzn.to/1KXd9zg&#10;---&#10;Want the cooked paste recipe? Download my new FREE guide: The 5 Best Recipes for Paper Mache: https://www.ultimatepapermache.com/lp-5-paper-mache-recipes&#10;&#10;DISCLAIMER: This video and description may contain affiliate links. If it does then it means that if you click on any of the product links, I’ll receive a small commission. This helps support my channel and allows me to continue to make videos like this one. Thanks in advance for your support!" title="Paper Mache Paste Recipe - Cheap, Easy and Strong!">
            <a:hlinkClick r:id="rId3"/>
          </p:cNvPr>
          <p:cNvPicPr preferRelativeResize="0"/>
          <p:nvPr/>
        </p:nvPicPr>
        <p:blipFill>
          <a:blip r:embed="rId4">
            <a:alphaModFix/>
          </a:blip>
          <a:stretch>
            <a:fillRect/>
          </a:stretch>
        </p:blipFill>
        <p:spPr>
          <a:xfrm>
            <a:off x="1143009" y="0"/>
            <a:ext cx="6857992"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8"/>
          <p:cNvPicPr preferRelativeResize="0"/>
          <p:nvPr/>
        </p:nvPicPr>
        <p:blipFill>
          <a:blip r:embed="rId3">
            <a:alphaModFix/>
          </a:blip>
          <a:stretch>
            <a:fillRect/>
          </a:stretch>
        </p:blipFill>
        <p:spPr>
          <a:xfrm>
            <a:off x="219650" y="152400"/>
            <a:ext cx="3228321" cy="4838701"/>
          </a:xfrm>
          <a:prstGeom prst="rect">
            <a:avLst/>
          </a:prstGeom>
          <a:noFill/>
          <a:ln>
            <a:noFill/>
          </a:ln>
        </p:spPr>
      </p:pic>
      <p:pic>
        <p:nvPicPr>
          <p:cNvPr id="90" name="Google Shape;90;p1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791773" y="152400"/>
            <a:ext cx="2117288" cy="2419350"/>
          </a:xfrm>
          <a:prstGeom prst="rect">
            <a:avLst/>
          </a:prstGeom>
          <a:noFill/>
          <a:ln>
            <a:noFill/>
          </a:ln>
        </p:spPr>
      </p:pic>
      <p:pic>
        <p:nvPicPr>
          <p:cNvPr id="91" name="Google Shape;91;p18"/>
          <p:cNvPicPr preferRelativeResize="0"/>
          <p:nvPr/>
        </p:nvPicPr>
        <p:blipFill>
          <a:blip r:embed="rId5">
            <a:alphaModFix/>
          </a:blip>
          <a:stretch>
            <a:fillRect/>
          </a:stretch>
        </p:blipFill>
        <p:spPr>
          <a:xfrm>
            <a:off x="6308900" y="152400"/>
            <a:ext cx="2514600" cy="2755725"/>
          </a:xfrm>
          <a:prstGeom prst="rect">
            <a:avLst/>
          </a:prstGeom>
          <a:noFill/>
          <a:ln>
            <a:noFill/>
          </a:ln>
        </p:spPr>
      </p:pic>
      <p:pic>
        <p:nvPicPr>
          <p:cNvPr id="92" name="Google Shape;92;p18"/>
          <p:cNvPicPr preferRelativeResize="0"/>
          <p:nvPr/>
        </p:nvPicPr>
        <p:blipFill>
          <a:blip r:embed="rId6">
            <a:alphaModFix/>
          </a:blip>
          <a:stretch>
            <a:fillRect/>
          </a:stretch>
        </p:blipFill>
        <p:spPr>
          <a:xfrm>
            <a:off x="6453121" y="3060525"/>
            <a:ext cx="2226166" cy="1930575"/>
          </a:xfrm>
          <a:prstGeom prst="rect">
            <a:avLst/>
          </a:prstGeom>
          <a:noFill/>
          <a:ln>
            <a:noFill/>
          </a:ln>
        </p:spPr>
      </p:pic>
      <p:pic>
        <p:nvPicPr>
          <p:cNvPr id="93" name="Google Shape;93;p18"/>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3744958" y="2724150"/>
            <a:ext cx="2266952" cy="22669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5100" b="1">
                <a:solidFill>
                  <a:srgbClr val="FF00FF"/>
                </a:solidFill>
              </a:rPr>
              <a:t>Make your own! </a:t>
            </a:r>
            <a:endParaRPr sz="5100" b="1">
              <a:solidFill>
                <a:srgbClr val="FF00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Work Cited</a:t>
            </a:r>
            <a:endParaRPr/>
          </a:p>
        </p:txBody>
      </p:sp>
      <p:sp>
        <p:nvSpPr>
          <p:cNvPr id="104" name="Google Shape;104;p20"/>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u="sng">
                <a:solidFill>
                  <a:schemeClr val="hlink"/>
                </a:solidFill>
                <a:hlinkClick r:id="rId3"/>
              </a:rPr>
              <a:t>https://carapan.com.mx/collections/alebrijes/products/paper-mache-alebrije-mexican-hand-crafted-dragon-medium-size</a:t>
            </a:r>
            <a:endParaRPr sz="1200"/>
          </a:p>
          <a:p>
            <a:pPr marL="0" lvl="0" indent="0" algn="l" rtl="0">
              <a:spcBef>
                <a:spcPts val="1600"/>
              </a:spcBef>
              <a:spcAft>
                <a:spcPts val="0"/>
              </a:spcAft>
              <a:buNone/>
            </a:pPr>
            <a:r>
              <a:rPr lang="en" sz="1200" u="sng">
                <a:solidFill>
                  <a:schemeClr val="hlink"/>
                </a:solidFill>
                <a:hlinkClick r:id="rId4"/>
              </a:rPr>
              <a:t>https://www.etsy.com/hk-en/listing/548235900/vintage-paper-mache-figurine-folk-art</a:t>
            </a:r>
            <a:endParaRPr sz="1200"/>
          </a:p>
          <a:p>
            <a:pPr marL="0" lvl="0" indent="0" algn="l" rtl="0">
              <a:spcBef>
                <a:spcPts val="1600"/>
              </a:spcBef>
              <a:spcAft>
                <a:spcPts val="0"/>
              </a:spcAft>
              <a:buNone/>
            </a:pPr>
            <a:r>
              <a:rPr lang="en" sz="1200" u="sng">
                <a:solidFill>
                  <a:schemeClr val="hlink"/>
                </a:solidFill>
                <a:hlinkClick r:id="rId5"/>
              </a:rPr>
              <a:t>https://www.pinterest.ca/pin/335658978476612765/</a:t>
            </a:r>
            <a:endParaRPr sz="1200"/>
          </a:p>
          <a:p>
            <a:pPr marL="0" lvl="0" indent="0" algn="l" rtl="0">
              <a:spcBef>
                <a:spcPts val="1600"/>
              </a:spcBef>
              <a:spcAft>
                <a:spcPts val="0"/>
              </a:spcAft>
              <a:buNone/>
            </a:pPr>
            <a:r>
              <a:rPr lang="en" sz="1200" u="sng">
                <a:solidFill>
                  <a:schemeClr val="hlink"/>
                </a:solidFill>
                <a:hlinkClick r:id="rId6"/>
              </a:rPr>
              <a:t>https://www.etsy.com/dk-en/listing/570960983/traditional-skull-paper-mache-mexican</a:t>
            </a:r>
            <a:endParaRPr sz="1200"/>
          </a:p>
          <a:p>
            <a:pPr marL="0" lvl="0" indent="0" algn="l" rtl="0">
              <a:spcBef>
                <a:spcPts val="1600"/>
              </a:spcBef>
              <a:spcAft>
                <a:spcPts val="0"/>
              </a:spcAft>
              <a:buNone/>
            </a:pPr>
            <a:r>
              <a:rPr lang="en" sz="1200" u="sng">
                <a:solidFill>
                  <a:schemeClr val="hlink"/>
                </a:solidFill>
                <a:hlinkClick r:id="rId7"/>
              </a:rPr>
              <a:t>https://www.pinterest.com/pin/570479477772619002/</a:t>
            </a:r>
            <a:endParaRPr sz="1200"/>
          </a:p>
          <a:p>
            <a:pPr marL="0" lvl="0" indent="0" algn="l" rtl="0">
              <a:spcBef>
                <a:spcPts val="1600"/>
              </a:spcBef>
              <a:spcAft>
                <a:spcPts val="0"/>
              </a:spcAft>
              <a:buNone/>
            </a:pPr>
            <a:r>
              <a:rPr lang="en" sz="1200" u="sng">
                <a:solidFill>
                  <a:schemeClr val="hlink"/>
                </a:solidFill>
                <a:hlinkClick r:id="rId8"/>
              </a:rPr>
              <a:t>https://www.pinterest.com/pin/528961918706624683/</a:t>
            </a:r>
            <a:endParaRPr sz="1200"/>
          </a:p>
          <a:p>
            <a:pPr marL="0" lvl="0" indent="0" algn="l" rtl="0">
              <a:spcBef>
                <a:spcPts val="1600"/>
              </a:spcBef>
              <a:spcAft>
                <a:spcPts val="0"/>
              </a:spcAft>
              <a:buNone/>
            </a:pPr>
            <a:r>
              <a:rPr lang="en" sz="1200" u="sng">
                <a:solidFill>
                  <a:schemeClr val="hlink"/>
                </a:solidFill>
                <a:hlinkClick r:id="rId9"/>
              </a:rPr>
              <a:t>https://www.awesomeinventions.com/quirky-paper-mache-houses/</a:t>
            </a:r>
            <a:endParaRPr sz="1200"/>
          </a:p>
          <a:p>
            <a:pPr marL="0" lvl="0" indent="0" algn="l" rtl="0">
              <a:spcBef>
                <a:spcPts val="1600"/>
              </a:spcBef>
              <a:spcAft>
                <a:spcPts val="0"/>
              </a:spcAft>
              <a:buNone/>
            </a:pPr>
            <a:endParaRPr sz="1200"/>
          </a:p>
          <a:p>
            <a:pPr marL="0" lvl="0" indent="0" algn="l" rtl="0">
              <a:spcBef>
                <a:spcPts val="1600"/>
              </a:spcBef>
              <a:spcAft>
                <a:spcPts val="1600"/>
              </a:spcAft>
              <a:buNone/>
            </a:pPr>
            <a:endParaRPr sz="1200"/>
          </a:p>
        </p:txBody>
      </p:sp>
    </p:spTree>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150</Words>
  <Application>Microsoft Macintosh PowerPoint</Application>
  <PresentationFormat>On-screen Show (16:9)</PresentationFormat>
  <Paragraphs>11</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Old Standard TT</vt:lpstr>
      <vt:lpstr>Arial</vt:lpstr>
      <vt:lpstr>Paperback</vt:lpstr>
      <vt:lpstr>Paper Mache House Project </vt:lpstr>
      <vt:lpstr>PowerPoint Presentation</vt:lpstr>
      <vt:lpstr>PowerPoint Presentation</vt:lpstr>
      <vt:lpstr>PowerPoint Presentation</vt:lpstr>
      <vt:lpstr>PowerPoint Presentation</vt:lpstr>
      <vt:lpstr>PowerPoint Presentation</vt:lpstr>
      <vt:lpstr>Make your own! </vt:lpstr>
      <vt:lpstr>Work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Paper Mache House Project </dc:title>
  <cp:lastModifiedBy>Laurie Gatlin</cp:lastModifiedBy>
  <cp:revision>1</cp:revision>
  <dcterms:modified xsi:type="dcterms:W3CDTF">2020-12-28T03:42:46Z</dcterms:modified>
</cp:coreProperties>
</file>